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68" r:id="rId2"/>
    <p:sldId id="270" r:id="rId3"/>
    <p:sldId id="257" r:id="rId4"/>
    <p:sldId id="258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22" userDrawn="1">
          <p15:clr>
            <a:srgbClr val="A4A3A4"/>
          </p15:clr>
        </p15:guide>
        <p15:guide id="2" pos="10808" userDrawn="1">
          <p15:clr>
            <a:srgbClr val="A4A3A4"/>
          </p15:clr>
        </p15:guide>
        <p15:guide id="3" pos="21504" userDrawn="1">
          <p15:clr>
            <a:srgbClr val="A4A3A4"/>
          </p15:clr>
        </p15:guide>
        <p15:guide id="4" orient="horz" pos="123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2030"/>
    <a:srgbClr val="FFFFFF"/>
    <a:srgbClr val="00205C"/>
    <a:srgbClr val="96999A"/>
    <a:srgbClr val="1E2859"/>
    <a:srgbClr val="7D3D97"/>
    <a:srgbClr val="5F7E8C"/>
    <a:srgbClr val="009789"/>
    <a:srgbClr val="4555A5"/>
    <a:srgbClr val="15B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/>
    <p:restoredTop sz="96197"/>
  </p:normalViewPr>
  <p:slideViewPr>
    <p:cSldViewPr snapToGrid="0">
      <p:cViewPr varScale="1">
        <p:scale>
          <a:sx n="36" d="100"/>
          <a:sy n="36" d="100"/>
        </p:scale>
        <p:origin x="728" y="144"/>
      </p:cViewPr>
      <p:guideLst>
        <p:guide orient="horz" pos="7622"/>
        <p:guide pos="10808"/>
        <p:guide pos="21504"/>
        <p:guide orient="horz" pos="123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a" userId="3442f1f8-424c-433c-9385-36d98bf720c5" providerId="ADAL" clId="{9745CFA5-D9C1-4DA5-BE06-6103CC3BA0B3}"/>
    <pc:docChg chg="undo custSel delSld modSld">
      <pc:chgData name="Christa" userId="3442f1f8-424c-433c-9385-36d98bf720c5" providerId="ADAL" clId="{9745CFA5-D9C1-4DA5-BE06-6103CC3BA0B3}" dt="2026-02-16T17:14:08.489" v="68" actId="20577"/>
      <pc:docMkLst>
        <pc:docMk/>
      </pc:docMkLst>
      <pc:sldChg chg="modSp mod">
        <pc:chgData name="Christa" userId="3442f1f8-424c-433c-9385-36d98bf720c5" providerId="ADAL" clId="{9745CFA5-D9C1-4DA5-BE06-6103CC3BA0B3}" dt="2026-01-26T19:43:47.455" v="48"/>
        <pc:sldMkLst>
          <pc:docMk/>
          <pc:sldMk cId="982740306" sldId="257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982740306" sldId="257"/>
            <ac:spMk id="8" creationId="{A9C6AECD-8B39-D8BF-1215-A2105D7D7A64}"/>
          </ac:spMkLst>
        </pc:spChg>
        <pc:picChg chg="mod">
          <ac:chgData name="Christa" userId="3442f1f8-424c-433c-9385-36d98bf720c5" providerId="ADAL" clId="{9745CFA5-D9C1-4DA5-BE06-6103CC3BA0B3}" dt="2026-01-26T19:41:03.363" v="34"/>
          <ac:picMkLst>
            <pc:docMk/>
            <pc:sldMk cId="982740306" sldId="257"/>
            <ac:picMk id="10" creationId="{C64F58D4-D20D-3F24-365F-F9C0F579AD1E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1289616545" sldId="258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1289616545" sldId="258"/>
            <ac:spMk id="8" creationId="{78A989FF-3B1D-56EB-E8C2-9A4E1FBCACB4}"/>
          </ac:spMkLst>
        </pc:spChg>
        <pc:picChg chg="mod">
          <ac:chgData name="Christa" userId="3442f1f8-424c-433c-9385-36d98bf720c5" providerId="ADAL" clId="{9745CFA5-D9C1-4DA5-BE06-6103CC3BA0B3}" dt="2026-01-26T19:41:16.111" v="35"/>
          <ac:picMkLst>
            <pc:docMk/>
            <pc:sldMk cId="1289616545" sldId="258"/>
            <ac:picMk id="10" creationId="{D8FC497A-4C45-A803-AE85-63F410DCD43F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292412169" sldId="260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292412169" sldId="260"/>
            <ac:spMk id="8" creationId="{CFB896B2-4AF2-0542-DEED-E0976821B505}"/>
          </ac:spMkLst>
        </pc:spChg>
        <pc:picChg chg="mod">
          <ac:chgData name="Christa" userId="3442f1f8-424c-433c-9385-36d98bf720c5" providerId="ADAL" clId="{9745CFA5-D9C1-4DA5-BE06-6103CC3BA0B3}" dt="2026-01-26T19:41:38.866" v="37"/>
          <ac:picMkLst>
            <pc:docMk/>
            <pc:sldMk cId="292412169" sldId="260"/>
            <ac:picMk id="10" creationId="{E1843EF9-E7CB-8065-878E-AAFA74B049CF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2487306752" sldId="261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2487306752" sldId="261"/>
            <ac:spMk id="8" creationId="{D03720DF-3516-690E-5270-1BB1DCA0984A}"/>
          </ac:spMkLst>
        </pc:spChg>
        <pc:picChg chg="mod">
          <ac:chgData name="Christa" userId="3442f1f8-424c-433c-9385-36d98bf720c5" providerId="ADAL" clId="{9745CFA5-D9C1-4DA5-BE06-6103CC3BA0B3}" dt="2026-01-26T19:41:43.847" v="38"/>
          <ac:picMkLst>
            <pc:docMk/>
            <pc:sldMk cId="2487306752" sldId="261"/>
            <ac:picMk id="10" creationId="{58F77AE8-EF65-CEB9-A871-C5321F754E1D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3074365005" sldId="262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3074365005" sldId="262"/>
            <ac:spMk id="8" creationId="{D8333687-CED9-BA9A-F1C0-8ECA7BB0DEA0}"/>
          </ac:spMkLst>
        </pc:spChg>
        <pc:picChg chg="mod">
          <ac:chgData name="Christa" userId="3442f1f8-424c-433c-9385-36d98bf720c5" providerId="ADAL" clId="{9745CFA5-D9C1-4DA5-BE06-6103CC3BA0B3}" dt="2026-01-26T19:41:49.352" v="39"/>
          <ac:picMkLst>
            <pc:docMk/>
            <pc:sldMk cId="3074365005" sldId="262"/>
            <ac:picMk id="10" creationId="{44C2452D-BE60-C543-D5A8-B3B76A80467F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3817381239" sldId="263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3817381239" sldId="263"/>
            <ac:spMk id="8" creationId="{3F6C8086-D4FD-25F9-C3ED-9DF6C7DEE076}"/>
          </ac:spMkLst>
        </pc:spChg>
        <pc:picChg chg="mod">
          <ac:chgData name="Christa" userId="3442f1f8-424c-433c-9385-36d98bf720c5" providerId="ADAL" clId="{9745CFA5-D9C1-4DA5-BE06-6103CC3BA0B3}" dt="2026-01-26T19:41:53.334" v="40"/>
          <ac:picMkLst>
            <pc:docMk/>
            <pc:sldMk cId="3817381239" sldId="263"/>
            <ac:picMk id="10" creationId="{473C957E-D1D0-762F-12AC-B8F0FF14E784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646628187" sldId="264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646628187" sldId="264"/>
            <ac:spMk id="8" creationId="{F66D7494-96D2-5D36-A562-2C51C2CB61FE}"/>
          </ac:spMkLst>
        </pc:spChg>
        <pc:picChg chg="mod">
          <ac:chgData name="Christa" userId="3442f1f8-424c-433c-9385-36d98bf720c5" providerId="ADAL" clId="{9745CFA5-D9C1-4DA5-BE06-6103CC3BA0B3}" dt="2026-01-26T19:41:58.037" v="41"/>
          <ac:picMkLst>
            <pc:docMk/>
            <pc:sldMk cId="646628187" sldId="264"/>
            <ac:picMk id="10" creationId="{1A6AE4F8-4B58-83FB-3637-8735110DCE84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1303424557" sldId="265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1303424557" sldId="265"/>
            <ac:spMk id="10" creationId="{EBA513E9-6A12-EC49-EDF7-BD613753FAB1}"/>
          </ac:spMkLst>
        </pc:spChg>
        <pc:picChg chg="mod">
          <ac:chgData name="Christa" userId="3442f1f8-424c-433c-9385-36d98bf720c5" providerId="ADAL" clId="{9745CFA5-D9C1-4DA5-BE06-6103CC3BA0B3}" dt="2026-01-26T19:40:45.533" v="33"/>
          <ac:picMkLst>
            <pc:docMk/>
            <pc:sldMk cId="1303424557" sldId="265"/>
            <ac:picMk id="8" creationId="{10C04FA8-3AE6-0BAE-AF21-9C2C03B0CF57}"/>
          </ac:picMkLst>
        </pc:pic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3948531512" sldId="267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3948531512" sldId="267"/>
            <ac:spMk id="9" creationId="{FC65F5BD-ABC8-24D4-E3CC-2A8FA65F89B4}"/>
          </ac:spMkLst>
        </pc:spChg>
        <pc:picChg chg="mod">
          <ac:chgData name="Christa" userId="3442f1f8-424c-433c-9385-36d98bf720c5" providerId="ADAL" clId="{9745CFA5-D9C1-4DA5-BE06-6103CC3BA0B3}" dt="2026-01-26T19:42:30.101" v="45"/>
          <ac:picMkLst>
            <pc:docMk/>
            <pc:sldMk cId="3948531512" sldId="267"/>
            <ac:picMk id="10" creationId="{907D0495-12E0-4228-F922-7AE81CAE0630}"/>
          </ac:picMkLst>
        </pc:picChg>
      </pc:sldChg>
      <pc:sldChg chg="modSp mod">
        <pc:chgData name="Christa" userId="3442f1f8-424c-433c-9385-36d98bf720c5" providerId="ADAL" clId="{9745CFA5-D9C1-4DA5-BE06-6103CC3BA0B3}" dt="2026-02-16T17:14:08.489" v="68" actId="20577"/>
        <pc:sldMkLst>
          <pc:docMk/>
          <pc:sldMk cId="1850146851" sldId="268"/>
        </pc:sldMkLst>
        <pc:spChg chg="mod">
          <ac:chgData name="Christa" userId="3442f1f8-424c-433c-9385-36d98bf720c5" providerId="ADAL" clId="{9745CFA5-D9C1-4DA5-BE06-6103CC3BA0B3}" dt="2026-02-16T17:14:08.489" v="68" actId="20577"/>
          <ac:spMkLst>
            <pc:docMk/>
            <pc:sldMk cId="1850146851" sldId="268"/>
            <ac:spMk id="12" creationId="{CA7EE0B9-BED3-DA44-4B76-6B69D862784A}"/>
          </ac:spMkLst>
        </pc:spChg>
      </pc:sldChg>
      <pc:sldChg chg="modSp">
        <pc:chgData name="Christa" userId="3442f1f8-424c-433c-9385-36d98bf720c5" providerId="ADAL" clId="{9745CFA5-D9C1-4DA5-BE06-6103CC3BA0B3}" dt="2026-01-26T19:43:47.455" v="48"/>
        <pc:sldMkLst>
          <pc:docMk/>
          <pc:sldMk cId="4166471360" sldId="269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4166471360" sldId="269"/>
            <ac:spMk id="8" creationId="{88E73F86-1A68-93F4-B1C1-2EC0100E0342}"/>
          </ac:spMkLst>
        </pc:spChg>
        <pc:picChg chg="mod">
          <ac:chgData name="Christa" userId="3442f1f8-424c-433c-9385-36d98bf720c5" providerId="ADAL" clId="{9745CFA5-D9C1-4DA5-BE06-6103CC3BA0B3}" dt="2026-01-26T19:41:33.562" v="36"/>
          <ac:picMkLst>
            <pc:docMk/>
            <pc:sldMk cId="4166471360" sldId="269"/>
            <ac:picMk id="10" creationId="{79C63BFD-A67D-4F87-BE88-DC93C0820311}"/>
          </ac:picMkLst>
        </pc:picChg>
      </pc:sldChg>
      <pc:sldChg chg="modSp mod">
        <pc:chgData name="Christa" userId="3442f1f8-424c-433c-9385-36d98bf720c5" providerId="ADAL" clId="{9745CFA5-D9C1-4DA5-BE06-6103CC3BA0B3}" dt="2026-01-26T19:43:47.455" v="48"/>
        <pc:sldMkLst>
          <pc:docMk/>
          <pc:sldMk cId="3796460854" sldId="270"/>
        </pc:sldMkLst>
        <pc:spChg chg="mod">
          <ac:chgData name="Christa" userId="3442f1f8-424c-433c-9385-36d98bf720c5" providerId="ADAL" clId="{9745CFA5-D9C1-4DA5-BE06-6103CC3BA0B3}" dt="2026-01-26T19:43:47.455" v="48"/>
          <ac:spMkLst>
            <pc:docMk/>
            <pc:sldMk cId="3796460854" sldId="270"/>
            <ac:spMk id="17" creationId="{665860F9-298F-C3F1-12EB-EABE884D0D9B}"/>
          </ac:spMkLst>
        </pc:spChg>
        <pc:picChg chg="mod modCrop">
          <ac:chgData name="Christa" userId="3442f1f8-424c-433c-9385-36d98bf720c5" providerId="ADAL" clId="{9745CFA5-D9C1-4DA5-BE06-6103CC3BA0B3}" dt="2026-01-26T19:36:21.239" v="18" actId="732"/>
          <ac:picMkLst>
            <pc:docMk/>
            <pc:sldMk cId="3796460854" sldId="270"/>
            <ac:picMk id="3" creationId="{0D6C4C16-E935-40BA-4237-994BBABEA6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1408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72" userDrawn="1">
          <p15:clr>
            <a:srgbClr val="FBAE40"/>
          </p15:clr>
        </p15:guide>
        <p15:guide id="2" pos="1612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2A486-53F7-2A46-A77B-813335A926F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E2255-1746-8D43-BDD5-FC0DD6EC5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072" userDrawn="1">
          <p15:clr>
            <a:srgbClr val="F26B43"/>
          </p15:clr>
        </p15:guide>
        <p15:guide id="2" pos="16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2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5C5741-FC66-2345-22CD-C7DEDDF6A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A7EE0B9-BED3-DA44-4B76-6B69D862784A}"/>
              </a:ext>
            </a:extLst>
          </p:cNvPr>
          <p:cNvSpPr txBox="1"/>
          <p:nvPr/>
        </p:nvSpPr>
        <p:spPr>
          <a:xfrm>
            <a:off x="2430274" y="8537455"/>
            <a:ext cx="45703745" cy="1112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960"/>
              <a:t>The following </a:t>
            </a:r>
            <a:r>
              <a:rPr lang="en-US" sz="8960" dirty="0"/>
              <a:t>slides have been prepared to help prepare your ePoster and printed poster for HRS2026. 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960" dirty="0"/>
              <a:t>The file includes poster templates for each category. 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960" dirty="0"/>
              <a:t>Please select either the general template (slide #2) or your category’s template and delete all other slides. 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960" dirty="0"/>
              <a:t>ePoster and printed posters should be a single slide. 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8960" dirty="0"/>
              <a:t>This file is formatted for the 16:9 aspect ratio preferred for ePosters.  It can be printed any proportional size under 48” high x 96” wide such as 45”x80” or 36”x64.”</a:t>
            </a:r>
          </a:p>
        </p:txBody>
      </p:sp>
    </p:spTree>
    <p:extLst>
      <p:ext uri="{BB962C8B-B14F-4D97-AF65-F5344CB8AC3E}">
        <p14:creationId xmlns:p14="http://schemas.microsoft.com/office/powerpoint/2010/main" val="1850146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E945BBC-A487-62DE-A9D2-CEE5FF1F57CC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F85764B-2759-4EC3-3833-39AABFBAD8FE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B7F1F1-D522-CD03-34BF-E8A24F6083A6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934ACD-C466-D7E3-A7AF-F65117C70207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EC84CE-29B4-B551-8203-CD107D6F668B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A4B32ED-CE54-8B83-E36B-A9F7F2B08E86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C14AADAF-1C7D-1D47-97E2-3719BE101A4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66D7494-96D2-5D36-A562-2C51C2CB61FE}"/>
              </a:ext>
            </a:extLst>
          </p:cNvPr>
          <p:cNvSpPr txBox="1"/>
          <p:nvPr/>
        </p:nvSpPr>
        <p:spPr>
          <a:xfrm>
            <a:off x="14384605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BC794F-D0CA-CC9A-C5A3-C78D77A56384}"/>
              </a:ext>
            </a:extLst>
          </p:cNvPr>
          <p:cNvSpPr txBox="1"/>
          <p:nvPr/>
        </p:nvSpPr>
        <p:spPr>
          <a:xfrm>
            <a:off x="22591066" y="26722217"/>
            <a:ext cx="2674694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Health Economics &amp; Practice Management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A6AE4F8-4B58-83FB-3637-8735110DCE84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28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FF80E27-414E-240F-EC59-CB0D95FB002B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F5671A-765A-13EF-227C-14F432D262C1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960552-49FA-054C-E1BD-AC309FAA11EC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DCEA6B-C4B2-4E20-E26E-DFE4A2CD5264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A925513-640A-2C14-5741-9FA558D8EAA5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EE8DF82-DA62-C72A-BAD1-C3FA79A7F281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073C16EA-04A4-F040-A59C-8F0496D982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E9088E-DBF1-8E9A-B7B9-90958A54FF17}"/>
              </a:ext>
            </a:extLst>
          </p:cNvPr>
          <p:cNvSpPr txBox="1"/>
          <p:nvPr/>
        </p:nvSpPr>
        <p:spPr>
          <a:xfrm>
            <a:off x="22591066" y="26722209"/>
            <a:ext cx="2674694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Provocative Cases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A513E9-6A12-EC49-EDF7-BD613753FAB1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C04FA8-3AE6-0BAE-AF21-9C2C03B0CF57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24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232E5D2-5639-ADC3-F7FA-21E33922F391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A68B002-EB67-4E92-A988-3D193C387FA1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900337-6425-8E28-BD01-79E2D5D05086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A746CB-AB85-E902-807D-827D51B35DCE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A2B0D4-6636-5798-524D-DA1ADD9E6B38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FCCFD5-74DA-FA58-1CDD-1856BA12F024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E235275-E630-42A7-782E-CD0B8CF334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E8ACBB-6F12-5FE1-3187-527B20D3ED6B}"/>
              </a:ext>
            </a:extLst>
          </p:cNvPr>
          <p:cNvSpPr txBox="1"/>
          <p:nvPr/>
        </p:nvSpPr>
        <p:spPr>
          <a:xfrm>
            <a:off x="22591066" y="26722209"/>
            <a:ext cx="2674694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Teaching &amp; Training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65F5BD-ABC8-24D4-E3CC-2A8FA65F89B4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7D0495-12E0-4228-F922-7AE81CAE0630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3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25CC33-B497-D3BF-94F9-B35450652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CD7597-AA71-57BE-B5F6-F2E80DFFFDEA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775998-151A-108B-BB33-A69A614DF077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308348B-886C-0930-4903-B61320996CC3}"/>
              </a:ext>
            </a:extLst>
          </p:cNvPr>
          <p:cNvGrpSpPr/>
          <p:nvPr/>
        </p:nvGrpSpPr>
        <p:grpSpPr>
          <a:xfrm>
            <a:off x="1644006" y="4921891"/>
            <a:ext cx="47379385" cy="21025404"/>
            <a:chOff x="1644006" y="4921891"/>
            <a:chExt cx="47379385" cy="210254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F1455B8-A932-5776-45C4-3E20F7D586DC}"/>
                </a:ext>
              </a:extLst>
            </p:cNvPr>
            <p:cNvSpPr/>
            <p:nvPr/>
          </p:nvSpPr>
          <p:spPr>
            <a:xfrm>
              <a:off x="1644006" y="4921891"/>
              <a:ext cx="16786879" cy="735963"/>
            </a:xfrm>
            <a:prstGeom prst="rect">
              <a:avLst/>
            </a:prstGeom>
            <a:solidFill>
              <a:srgbClr val="0020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Background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01EA6AA-3E33-7F23-8D07-1681E32B5AF0}"/>
                </a:ext>
              </a:extLst>
            </p:cNvPr>
            <p:cNvSpPr/>
            <p:nvPr/>
          </p:nvSpPr>
          <p:spPr>
            <a:xfrm>
              <a:off x="1644006" y="12256138"/>
              <a:ext cx="16786879" cy="735963"/>
            </a:xfrm>
            <a:prstGeom prst="rect">
              <a:avLst/>
            </a:prstGeom>
            <a:solidFill>
              <a:srgbClr val="0020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Objective(s)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DD45A82-4B83-357B-F479-B2D0A4F62C43}"/>
                </a:ext>
              </a:extLst>
            </p:cNvPr>
            <p:cNvSpPr/>
            <p:nvPr/>
          </p:nvSpPr>
          <p:spPr>
            <a:xfrm>
              <a:off x="1644006" y="19818507"/>
              <a:ext cx="16786879" cy="735963"/>
            </a:xfrm>
            <a:prstGeom prst="rect">
              <a:avLst/>
            </a:prstGeom>
            <a:solidFill>
              <a:srgbClr val="0020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Method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71717C-C449-9FCF-6CDC-4F25A6D8C118}"/>
                </a:ext>
              </a:extLst>
            </p:cNvPr>
            <p:cNvSpPr/>
            <p:nvPr/>
          </p:nvSpPr>
          <p:spPr>
            <a:xfrm>
              <a:off x="35263133" y="19798307"/>
              <a:ext cx="13760253" cy="735963"/>
            </a:xfrm>
            <a:prstGeom prst="rect">
              <a:avLst/>
            </a:prstGeom>
            <a:solidFill>
              <a:srgbClr val="0020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Disclosures / Acknowledgments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C83F514-1C1B-23C2-BCF1-6EAE2521B115}"/>
                </a:ext>
              </a:extLst>
            </p:cNvPr>
            <p:cNvSpPr/>
            <p:nvPr/>
          </p:nvSpPr>
          <p:spPr>
            <a:xfrm>
              <a:off x="20002500" y="4921891"/>
              <a:ext cx="29020891" cy="735963"/>
            </a:xfrm>
            <a:prstGeom prst="rect">
              <a:avLst/>
            </a:prstGeom>
            <a:solidFill>
              <a:srgbClr val="0020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C8E2432-7CC1-4C16-794A-E57B7B853B0A}"/>
                </a:ext>
              </a:extLst>
            </p:cNvPr>
            <p:cNvSpPr/>
            <p:nvPr/>
          </p:nvSpPr>
          <p:spPr>
            <a:xfrm>
              <a:off x="20002494" y="19818507"/>
              <a:ext cx="13760253" cy="735963"/>
            </a:xfrm>
            <a:prstGeom prst="rect">
              <a:avLst/>
            </a:prstGeom>
            <a:solidFill>
              <a:srgbClr val="0020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2344E34-A06B-E414-CE8E-4C1752AC9674}"/>
                </a:ext>
              </a:extLst>
            </p:cNvPr>
            <p:cNvSpPr txBox="1"/>
            <p:nvPr/>
          </p:nvSpPr>
          <p:spPr>
            <a:xfrm>
              <a:off x="1644006" y="6106212"/>
              <a:ext cx="16786879" cy="3973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  <a:p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Pellentesque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habitant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morbi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tristique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senectus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81AFDEB-7B8E-0205-CE32-CE19E5C7B093}"/>
                </a:ext>
              </a:extLst>
            </p:cNvPr>
            <p:cNvSpPr txBox="1"/>
            <p:nvPr/>
          </p:nvSpPr>
          <p:spPr>
            <a:xfrm>
              <a:off x="1644006" y="13542385"/>
              <a:ext cx="16786879" cy="3003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Pellentesque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habitan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3B110ED-0FED-1A2A-56A1-28873897BCF9}"/>
                </a:ext>
              </a:extLst>
            </p:cNvPr>
            <p:cNvSpPr txBox="1"/>
            <p:nvPr/>
          </p:nvSpPr>
          <p:spPr>
            <a:xfrm>
              <a:off x="1644006" y="20932828"/>
              <a:ext cx="16786879" cy="3003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Pellentesque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habitan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2698E81-9E1A-9F7F-8D8A-17336A2CA527}"/>
                </a:ext>
              </a:extLst>
            </p:cNvPr>
            <p:cNvSpPr txBox="1"/>
            <p:nvPr/>
          </p:nvSpPr>
          <p:spPr>
            <a:xfrm>
              <a:off x="20002494" y="21002985"/>
              <a:ext cx="13760253" cy="30035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00298" indent="-500298">
                <a:buFont typeface="Arial" panose="020B0604020202020204" pitchFamily="34" charset="0"/>
                <a:buChar char="•"/>
              </a:pP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ED02E16-42D0-56AE-4A4E-2B262CDB429E}"/>
                </a:ext>
              </a:extLst>
            </p:cNvPr>
            <p:cNvSpPr txBox="1"/>
            <p:nvPr/>
          </p:nvSpPr>
          <p:spPr>
            <a:xfrm>
              <a:off x="35334371" y="21002993"/>
              <a:ext cx="13658187" cy="4944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  <a:p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Pellentesque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habitant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morbi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tristique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senectus</a:t>
              </a:r>
              <a:endPara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C4455D4-6E21-FE62-025C-A3F1BEFBEE3C}"/>
                </a:ext>
              </a:extLst>
            </p:cNvPr>
            <p:cNvSpPr txBox="1"/>
            <p:nvPr/>
          </p:nvSpPr>
          <p:spPr>
            <a:xfrm>
              <a:off x="26403297" y="6338584"/>
              <a:ext cx="7346500" cy="4459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0539D53-46CF-2BF7-8966-7FAA3BE252EA}"/>
                </a:ext>
              </a:extLst>
            </p:cNvPr>
            <p:cNvSpPr txBox="1"/>
            <p:nvPr/>
          </p:nvSpPr>
          <p:spPr>
            <a:xfrm>
              <a:off x="41079744" y="6286300"/>
              <a:ext cx="7912817" cy="39739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</p:txBody>
        </p:sp>
        <p:pic>
          <p:nvPicPr>
            <p:cNvPr id="23" name="Graphic 22" descr="Gantt Chart outline">
              <a:extLst>
                <a:ext uri="{FF2B5EF4-FFF2-40B4-BE49-F238E27FC236}">
                  <a16:creationId xmlns:a16="http://schemas.microsoft.com/office/drawing/2014/main" id="{A1E0EF2D-128B-80D7-7AC9-5756DF9A48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269082" y="5419733"/>
              <a:ext cx="7572370" cy="7572370"/>
            </a:xfrm>
            <a:prstGeom prst="rect">
              <a:avLst/>
            </a:prstGeom>
          </p:spPr>
        </p:pic>
        <p:pic>
          <p:nvPicPr>
            <p:cNvPr id="27" name="Graphic 26" descr="Pie chart outline">
              <a:extLst>
                <a:ext uri="{FF2B5EF4-FFF2-40B4-BE49-F238E27FC236}">
                  <a16:creationId xmlns:a16="http://schemas.microsoft.com/office/drawing/2014/main" id="{FF0F80AE-0785-A7D5-E18D-E8C57E1B04D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4314619" y="6106221"/>
              <a:ext cx="6257927" cy="6257927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44D87A0-2FDE-5467-9BFF-9E431E82BC05}"/>
                </a:ext>
              </a:extLst>
            </p:cNvPr>
            <p:cNvSpPr txBox="1"/>
            <p:nvPr/>
          </p:nvSpPr>
          <p:spPr>
            <a:xfrm>
              <a:off x="19967791" y="12462170"/>
              <a:ext cx="13747294" cy="2518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</p:txBody>
        </p:sp>
        <p:pic>
          <p:nvPicPr>
            <p:cNvPr id="32" name="Picture 31" descr="A picture containing shoji&#10;&#10;Description automatically generated">
              <a:extLst>
                <a:ext uri="{FF2B5EF4-FFF2-40B4-BE49-F238E27FC236}">
                  <a16:creationId xmlns:a16="http://schemas.microsoft.com/office/drawing/2014/main" id="{A605B276-1F49-5946-0EAA-5DCA669A5B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16970" b="23132"/>
            <a:stretch/>
          </p:blipFill>
          <p:spPr>
            <a:xfrm>
              <a:off x="21520943" y="15758697"/>
              <a:ext cx="10641014" cy="3429003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C2782F9-AD75-BCC6-AA26-92E4990BE07B}"/>
                </a:ext>
              </a:extLst>
            </p:cNvPr>
            <p:cNvSpPr txBox="1"/>
            <p:nvPr/>
          </p:nvSpPr>
          <p:spPr>
            <a:xfrm>
              <a:off x="34982945" y="12332387"/>
              <a:ext cx="14009604" cy="2518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Quisque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fermentum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lectus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vitae, vestibulum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suscipit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Vivamus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tortor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hendrerit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lacus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euismod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enim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Phasellus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vitae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urna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et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laoreet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Nunc sed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mauris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vestibulum,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faucibus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convallis ex. Ut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orci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sem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vehicula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non fermentum ac,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posuere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153" dirty="0" err="1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fringilla</a:t>
              </a:r>
              <a:r>
                <a:rPr lang="en-US" sz="3153" dirty="0">
                  <a:solidFill>
                    <a:srgbClr val="00205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dolor. </a:t>
              </a:r>
            </a:p>
          </p:txBody>
        </p:sp>
        <p:pic>
          <p:nvPicPr>
            <p:cNvPr id="35" name="Graphic 34" descr="Table outline">
              <a:extLst>
                <a:ext uri="{FF2B5EF4-FFF2-40B4-BE49-F238E27FC236}">
                  <a16:creationId xmlns:a16="http://schemas.microsoft.com/office/drawing/2014/main" id="{787C73C0-4575-D38B-FEB4-AE0B68A61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8683759" y="14091515"/>
              <a:ext cx="6607966" cy="6607966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0D6C4C16-E935-40BA-4237-994BBABEA6FD}"/>
              </a:ext>
            </a:extLst>
          </p:cNvPr>
          <p:cNvPicPr>
            <a:picLocks noChangeAspect="1"/>
          </p:cNvPicPr>
          <p:nvPr/>
        </p:nvPicPr>
        <p:blipFill>
          <a:blip r:embed="rId10">
            <a:biLevel thresh="25000"/>
          </a:blip>
          <a:srcRect t="-368" b="17261"/>
          <a:stretch>
            <a:fillRect/>
          </a:stretch>
        </p:blipFill>
        <p:spPr>
          <a:xfrm>
            <a:off x="44776571" y="657800"/>
            <a:ext cx="4304695" cy="301752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36E07893-35C2-4509-A802-C735FC405942}"/>
              </a:ext>
            </a:extLst>
          </p:cNvPr>
          <p:cNvGrpSpPr/>
          <p:nvPr/>
        </p:nvGrpSpPr>
        <p:grpSpPr>
          <a:xfrm>
            <a:off x="0" y="26416018"/>
            <a:ext cx="51206400" cy="2355011"/>
            <a:chOff x="0" y="26416018"/>
            <a:chExt cx="51206400" cy="235501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9E84F57-BCE8-FAE6-2EF9-D7A06326A4A6}"/>
                </a:ext>
              </a:extLst>
            </p:cNvPr>
            <p:cNvSpPr/>
            <p:nvPr/>
          </p:nvSpPr>
          <p:spPr>
            <a:xfrm>
              <a:off x="0" y="26416018"/>
              <a:ext cx="51206400" cy="2355011"/>
            </a:xfrm>
            <a:prstGeom prst="rect">
              <a:avLst/>
            </a:prstGeom>
            <a:solidFill>
              <a:srgbClr val="D0203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A white text on a black background&#10;&#10;Description automatically generated">
              <a:extLst>
                <a:ext uri="{FF2B5EF4-FFF2-40B4-BE49-F238E27FC236}">
                  <a16:creationId xmlns:a16="http://schemas.microsoft.com/office/drawing/2014/main" id="{6C001249-1F60-450D-3826-BC2867DA35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644000" y="27049918"/>
              <a:ext cx="10170244" cy="1346313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65860F9-298F-C3F1-12EB-EABE884D0D9B}"/>
                </a:ext>
              </a:extLst>
            </p:cNvPr>
            <p:cNvSpPr txBox="1"/>
            <p:nvPr/>
          </p:nvSpPr>
          <p:spPr>
            <a:xfrm>
              <a:off x="41387234" y="26674628"/>
              <a:ext cx="8092554" cy="1471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960" b="1" dirty="0">
                  <a:solidFill>
                    <a:schemeClr val="bg1"/>
                  </a:solidFill>
                  <a:latin typeface="Helvetica" pitchFamily="2" charset="0"/>
                  <a:cs typeface="Arial" panose="020B0604020202020204" pitchFamily="34" charset="0"/>
                </a:rPr>
                <a:t>#HRS2026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646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7CC8EC8-A87B-A1D8-5953-89C207DEC067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93BCC4-19B3-E61F-AA1B-77EAE0992811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E3398A-E15B-4AFC-3CFE-E2662F786242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C2E7E1-887E-0D13-3C1A-AE8F0806DAB2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302477-1722-AC60-CFC9-A9D54EF3F48C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87C2CAA-F5AF-A516-F5B6-6228892F5D43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5B9DE5E7-D4AC-20AD-639C-B49C1802442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C6AECD-8B39-D8BF-1215-A2105D7D7A64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BA6FA4-C465-163B-68D9-D7C6A894E5CD}"/>
              </a:ext>
            </a:extLst>
          </p:cNvPr>
          <p:cNvSpPr txBox="1"/>
          <p:nvPr/>
        </p:nvSpPr>
        <p:spPr>
          <a:xfrm>
            <a:off x="41245453" y="26722209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Ablation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4F58D4-D20D-3F24-365F-F9C0F579AD1E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740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B5EF16B-DD3C-7D23-BB10-6DAF6A4852C9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A4ED0F3-AA6E-6B8E-6035-60AD6A312D33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23A091-F76B-6E52-B4B2-EFD80D4EB198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7725C9-597A-154D-B3FA-FB51A71956B4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225C631-B1FB-1310-3543-879538FB36DC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BBA92C-83BC-500D-D628-C8D8C0D3A613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DC2C8D9-BBAF-EE5D-427C-0DDBB0FC47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A989FF-3B1D-56EB-E8C2-9A4E1FBCACB4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2FFA8F-81E7-F80F-255B-4480A1765544}"/>
              </a:ext>
            </a:extLst>
          </p:cNvPr>
          <p:cNvSpPr txBox="1"/>
          <p:nvPr/>
        </p:nvSpPr>
        <p:spPr>
          <a:xfrm>
            <a:off x="34314616" y="26722209"/>
            <a:ext cx="15023389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Allied Professional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FC497A-4C45-A803-AE85-63F410DCD43F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61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C35FCA-5B38-ABBB-3FB0-C247A195F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05E055-1BA4-57C0-1124-74D789759507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472E55-EED8-86C6-080C-63E076FE9A47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B55AA1-C37B-2142-4FE5-56A342E2EBFD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0A8C0C-E530-210D-3DF3-832679D59AD3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1C787B-152B-4378-5F2E-147F63CD7516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8119D3-6137-8EC8-979C-81DE124BEE7F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2668F5-EAB4-C119-2DAE-E282A4CA1B07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758C5A-4DC1-2158-8F6B-28684815F58C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F587CF-95E3-7E80-7AC4-64250487BB6B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17FDA384-7A68-9815-C9D1-B6FC5C1515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7BA6C3E4-56DE-52B5-51F5-DF65762D0A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1D0D5C3-C35C-07D4-CE50-2AEF3436E2F8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3BD016BB-C2E1-674A-D406-EDFBAC8937F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8B7F9AE-9A81-70A0-3C81-8CE2F8328D42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28A9F613-0810-60AE-4AFA-F0807341B9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FCFA7CE-5ADF-1FDE-0307-55F6DE6A7B6C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050F48-9102-C1DC-76A5-DA642541FFCA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687631-7663-898D-3A6C-27FA02276476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6EF659-0EA0-DA4D-13CF-9E78B9F40F5D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67A3B76-C16A-3154-9018-C5C35960219D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4FA6F30-7137-013A-4D86-D384AF510DDB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843469A0-9E6B-43F6-6321-46D6EA66C1E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E73F86-1A68-93F4-B1C1-2EC0100E0342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8168F3-DD96-BD67-5EC9-2F98628F7F1C}"/>
              </a:ext>
            </a:extLst>
          </p:cNvPr>
          <p:cNvSpPr txBox="1"/>
          <p:nvPr/>
        </p:nvSpPr>
        <p:spPr>
          <a:xfrm>
            <a:off x="32591375" y="26722217"/>
            <a:ext cx="16746638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Basic/Translational Science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9C63BFD-A67D-4F87-BE88-DC93C0820311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47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02BFE0D-27FD-5EF3-1F4D-3BBE6818C2A1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EF7CB8-D18F-9084-B957-1110CA0A6146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809F80-D2F7-02C8-DC56-D794F7FA6E3F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961024E-2594-26C3-E33A-AA96714D0914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E6EA31-F984-BC3E-191F-A70B4DA4D111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EC5B017-EB0F-DB1B-12B6-B4660E95E6FC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E6537A2-532A-12AE-1B3D-B774614C94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FB896B2-4AF2-0542-DEED-E0976821B505}"/>
              </a:ext>
            </a:extLst>
          </p:cNvPr>
          <p:cNvSpPr txBox="1"/>
          <p:nvPr/>
        </p:nvSpPr>
        <p:spPr>
          <a:xfrm>
            <a:off x="14384605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9CC60B-A071-411C-A617-123F8107CD44}"/>
              </a:ext>
            </a:extLst>
          </p:cNvPr>
          <p:cNvSpPr txBox="1"/>
          <p:nvPr/>
        </p:nvSpPr>
        <p:spPr>
          <a:xfrm>
            <a:off x="22591066" y="26722209"/>
            <a:ext cx="2674694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Cardiovascular Implantable Electronic Device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843EF9-E7CB-8065-878E-AAFA74B049CF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12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500626A-0101-20A5-E86F-9D22D002E2AF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E07BB8-2F1A-0A0D-775F-0461071FFBF1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012EB7-9FDF-2195-2A8D-3CB6EBE7D04D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E072E7-EF8D-CFE2-1D9D-A0FA602E81E7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E5E960-2DE2-C067-041D-5A627418C573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71D029-A634-802A-DBDF-B4CED1CF2982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0EE908A9-072F-1EB4-FC78-A9EEF9AD5A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3720DF-3516-690E-5270-1BB1DCA0984A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75FCB7-FF0F-2893-92A0-3A073F8979FE}"/>
              </a:ext>
            </a:extLst>
          </p:cNvPr>
          <p:cNvSpPr txBox="1"/>
          <p:nvPr/>
        </p:nvSpPr>
        <p:spPr>
          <a:xfrm>
            <a:off x="32591375" y="26722217"/>
            <a:ext cx="16746638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Clinical Electrophysiology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F77AE8-EF65-CEB9-A871-C5321F754E1D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306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62DC1D6-CBC6-0587-0000-7C9D7E196F0D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568EAA-11EE-6B66-CE67-46383A26EDE4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7D6852-500E-0B7D-9F2E-851A92CF2211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2362E6-BD66-ACC1-B41F-3412982CB129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45C425D-FAD6-6F01-E810-AA064EFED9C8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51D03E4-91FF-D702-415D-C02153331093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D726C77B-05A1-0E49-D043-E063973DE7A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8333687-CED9-BA9A-F1C0-8ECA7BB0DEA0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079939-039B-BF9C-B675-4256FA86C653}"/>
              </a:ext>
            </a:extLst>
          </p:cNvPr>
          <p:cNvSpPr txBox="1"/>
          <p:nvPr/>
        </p:nvSpPr>
        <p:spPr>
          <a:xfrm>
            <a:off x="32591375" y="26722217"/>
            <a:ext cx="16746638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Digital Health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C2452D-BE60-C543-D5A8-B3B76A80467F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65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CB1B35-6F85-39BD-B09D-18835A595574}"/>
              </a:ext>
            </a:extLst>
          </p:cNvPr>
          <p:cNvSpPr txBox="1"/>
          <p:nvPr/>
        </p:nvSpPr>
        <p:spPr>
          <a:xfrm>
            <a:off x="8745509" y="705959"/>
            <a:ext cx="33715371" cy="170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sit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525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en-US" sz="5253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endParaRPr lang="en-US" sz="525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F481B7-456A-7731-A7A3-26E3E3F13B9F}"/>
              </a:ext>
            </a:extLst>
          </p:cNvPr>
          <p:cNvSpPr txBox="1"/>
          <p:nvPr/>
        </p:nvSpPr>
        <p:spPr>
          <a:xfrm>
            <a:off x="8745517" y="2656321"/>
            <a:ext cx="33216786" cy="106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Sed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magna, sit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31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ligula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DBF4ED-5697-DFAA-9B4A-E3B5D4ECAB11}"/>
              </a:ext>
            </a:extLst>
          </p:cNvPr>
          <p:cNvSpPr txBox="1"/>
          <p:nvPr/>
        </p:nvSpPr>
        <p:spPr>
          <a:xfrm>
            <a:off x="1644006" y="6106212"/>
            <a:ext cx="16786879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35EA-B17A-792E-7B1A-A76C15922B48}"/>
              </a:ext>
            </a:extLst>
          </p:cNvPr>
          <p:cNvSpPr txBox="1"/>
          <p:nvPr/>
        </p:nvSpPr>
        <p:spPr>
          <a:xfrm>
            <a:off x="1644006" y="13542385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799716-4A69-3151-A3CE-1A78E81FD65D}"/>
              </a:ext>
            </a:extLst>
          </p:cNvPr>
          <p:cNvSpPr txBox="1"/>
          <p:nvPr/>
        </p:nvSpPr>
        <p:spPr>
          <a:xfrm>
            <a:off x="1644006" y="20932828"/>
            <a:ext cx="16786879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76B4C7-CC3F-9CD0-D8C0-055CBD0CB190}"/>
              </a:ext>
            </a:extLst>
          </p:cNvPr>
          <p:cNvSpPr txBox="1"/>
          <p:nvPr/>
        </p:nvSpPr>
        <p:spPr>
          <a:xfrm>
            <a:off x="20002494" y="21002985"/>
            <a:ext cx="13760253" cy="300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0298" indent="-500298">
              <a:buFont typeface="Arial" panose="020B0604020202020204" pitchFamily="34" charset="0"/>
              <a:buChar char="•"/>
            </a:pP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FB8591-B70B-D9F8-94F0-FCF80776C8FB}"/>
              </a:ext>
            </a:extLst>
          </p:cNvPr>
          <p:cNvSpPr txBox="1"/>
          <p:nvPr/>
        </p:nvSpPr>
        <p:spPr>
          <a:xfrm>
            <a:off x="35334371" y="21002993"/>
            <a:ext cx="13658187" cy="4944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  <a:p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endParaRPr lang="en-US" sz="3153" dirty="0">
              <a:solidFill>
                <a:srgbClr val="002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9DEEDC-06C5-2251-2008-725435CF5AA9}"/>
              </a:ext>
            </a:extLst>
          </p:cNvPr>
          <p:cNvSpPr txBox="1"/>
          <p:nvPr/>
        </p:nvSpPr>
        <p:spPr>
          <a:xfrm>
            <a:off x="26403297" y="6338584"/>
            <a:ext cx="7346500" cy="445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20B50B-D8F5-18CF-B78D-BA92387BF5C5}"/>
              </a:ext>
            </a:extLst>
          </p:cNvPr>
          <p:cNvSpPr txBox="1"/>
          <p:nvPr/>
        </p:nvSpPr>
        <p:spPr>
          <a:xfrm>
            <a:off x="41079744" y="6286300"/>
            <a:ext cx="7912817" cy="3973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23" name="Graphic 22" descr="Gantt Chart outline">
            <a:extLst>
              <a:ext uri="{FF2B5EF4-FFF2-40B4-BE49-F238E27FC236}">
                <a16:creationId xmlns:a16="http://schemas.microsoft.com/office/drawing/2014/main" id="{BCE07C86-DC92-6F9B-70DC-35392146E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69082" y="5419733"/>
            <a:ext cx="7572370" cy="7572370"/>
          </a:xfrm>
          <a:prstGeom prst="rect">
            <a:avLst/>
          </a:prstGeom>
        </p:spPr>
      </p:pic>
      <p:pic>
        <p:nvPicPr>
          <p:cNvPr id="27" name="Graphic 26" descr="Pie chart outline">
            <a:extLst>
              <a:ext uri="{FF2B5EF4-FFF2-40B4-BE49-F238E27FC236}">
                <a16:creationId xmlns:a16="http://schemas.microsoft.com/office/drawing/2014/main" id="{215C3179-D92F-7E03-EDA0-DC7769E4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314619" y="6106221"/>
            <a:ext cx="6257927" cy="62579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5367687-DDF5-9EA0-46FF-BD11912569B7}"/>
              </a:ext>
            </a:extLst>
          </p:cNvPr>
          <p:cNvSpPr txBox="1"/>
          <p:nvPr/>
        </p:nvSpPr>
        <p:spPr>
          <a:xfrm>
            <a:off x="19967791" y="12462170"/>
            <a:ext cx="1374729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2" name="Picture 31" descr="A picture containing shoji&#10;&#10;Description automatically generated">
            <a:extLst>
              <a:ext uri="{FF2B5EF4-FFF2-40B4-BE49-F238E27FC236}">
                <a16:creationId xmlns:a16="http://schemas.microsoft.com/office/drawing/2014/main" id="{C05D4FDA-D3FB-7BE2-8616-D6ABA846D4C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6970" b="23132"/>
          <a:stretch/>
        </p:blipFill>
        <p:spPr>
          <a:xfrm>
            <a:off x="21520943" y="15758697"/>
            <a:ext cx="10641014" cy="342900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579BCA1-8623-FD8C-DEF6-9FE765C161D8}"/>
              </a:ext>
            </a:extLst>
          </p:cNvPr>
          <p:cNvSpPr txBox="1"/>
          <p:nvPr/>
        </p:nvSpPr>
        <p:spPr>
          <a:xfrm>
            <a:off x="34982945" y="12332387"/>
            <a:ext cx="14009604" cy="2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fermentum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vestibulum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Nunc sed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vestibulum,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convallis ex. Ut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fermentum ac,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53" dirty="0" err="1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3153" dirty="0">
                <a:solidFill>
                  <a:srgbClr val="002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dolor. </a:t>
            </a:r>
          </a:p>
        </p:txBody>
      </p:sp>
      <p:pic>
        <p:nvPicPr>
          <p:cNvPr id="35" name="Graphic 34" descr="Table outline">
            <a:extLst>
              <a:ext uri="{FF2B5EF4-FFF2-40B4-BE49-F238E27FC236}">
                <a16:creationId xmlns:a16="http://schemas.microsoft.com/office/drawing/2014/main" id="{EC5E1BCC-2080-3013-F6E6-8161B19E5FD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683759" y="14091515"/>
            <a:ext cx="6607966" cy="66079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DE62F72-C535-AC33-313E-19D9DF2948B9}"/>
              </a:ext>
            </a:extLst>
          </p:cNvPr>
          <p:cNvSpPr/>
          <p:nvPr/>
        </p:nvSpPr>
        <p:spPr>
          <a:xfrm>
            <a:off x="1644006" y="4921891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0A538D-3DE9-C821-DB70-ABA90B176190}"/>
              </a:ext>
            </a:extLst>
          </p:cNvPr>
          <p:cNvSpPr/>
          <p:nvPr/>
        </p:nvSpPr>
        <p:spPr>
          <a:xfrm>
            <a:off x="1644006" y="12256138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4A857C-CE09-803A-817E-B3BE0BDD1E1D}"/>
              </a:ext>
            </a:extLst>
          </p:cNvPr>
          <p:cNvSpPr/>
          <p:nvPr/>
        </p:nvSpPr>
        <p:spPr>
          <a:xfrm>
            <a:off x="1644006" y="19818507"/>
            <a:ext cx="16786879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177A98-9473-C89E-2175-A0045E3D8527}"/>
              </a:ext>
            </a:extLst>
          </p:cNvPr>
          <p:cNvSpPr/>
          <p:nvPr/>
        </p:nvSpPr>
        <p:spPr>
          <a:xfrm>
            <a:off x="35263133" y="197983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 / Acknowledgments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AFBD59-6519-8B76-C333-C7BEB57DF16C}"/>
              </a:ext>
            </a:extLst>
          </p:cNvPr>
          <p:cNvSpPr/>
          <p:nvPr/>
        </p:nvSpPr>
        <p:spPr>
          <a:xfrm>
            <a:off x="20002500" y="4921891"/>
            <a:ext cx="29020891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171612-FA44-1529-476E-E564AFF1392B}"/>
              </a:ext>
            </a:extLst>
          </p:cNvPr>
          <p:cNvSpPr/>
          <p:nvPr/>
        </p:nvSpPr>
        <p:spPr>
          <a:xfrm>
            <a:off x="20002494" y="19818507"/>
            <a:ext cx="13760253" cy="73596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3DB5D5DC-4053-540E-6075-F65C84A0BE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44000" y="26997015"/>
            <a:ext cx="10170244" cy="13463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F6C8086-D4FD-25F9-C3ED-9DF6C7DEE076}"/>
              </a:ext>
            </a:extLst>
          </p:cNvPr>
          <p:cNvSpPr txBox="1"/>
          <p:nvPr/>
        </p:nvSpPr>
        <p:spPr>
          <a:xfrm>
            <a:off x="22357017" y="26722217"/>
            <a:ext cx="8092554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#HRS2026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A87A60-A637-D850-4195-5F731F8E28FF}"/>
              </a:ext>
            </a:extLst>
          </p:cNvPr>
          <p:cNvSpPr txBox="1"/>
          <p:nvPr/>
        </p:nvSpPr>
        <p:spPr>
          <a:xfrm>
            <a:off x="32591375" y="26722217"/>
            <a:ext cx="16746638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96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Pediatric EP/ACHD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3C957E-D1D0-762F-12AC-B8F0FF14E784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25000"/>
          </a:blip>
          <a:stretch/>
        </p:blipFill>
        <p:spPr>
          <a:xfrm>
            <a:off x="44745088" y="657800"/>
            <a:ext cx="4306833" cy="30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8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4441</TotalTime>
  <Words>8067</Words>
  <Application>Microsoft Office PowerPoint</Application>
  <PresentationFormat>Custom</PresentationFormat>
  <Paragraphs>433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Banek</dc:creator>
  <cp:lastModifiedBy>Christa</cp:lastModifiedBy>
  <cp:revision>27</cp:revision>
  <dcterms:created xsi:type="dcterms:W3CDTF">2023-03-05T21:13:56Z</dcterms:created>
  <dcterms:modified xsi:type="dcterms:W3CDTF">2026-02-16T17:14:16Z</dcterms:modified>
</cp:coreProperties>
</file>